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54839" autoAdjust="0"/>
  </p:normalViewPr>
  <p:slideViewPr>
    <p:cSldViewPr>
      <p:cViewPr varScale="1">
        <p:scale>
          <a:sx n="44" d="100"/>
          <a:sy n="44" d="100"/>
        </p:scale>
        <p:origin x="2093" y="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AU"/>
              <a:t>Notes header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4A44F3D7-F54B-445B-BBE1-E4DBA97A7F43}" type="datetimeFigureOut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AU"/>
              <a:t>Notes footer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anose="020F0502020204030204" pitchFamily="34" charset="0"/>
              </a:defRPr>
            </a:lvl1pPr>
          </a:lstStyle>
          <a:p>
            <a:fld id="{AE6C247A-B63E-47C9-BA7F-46AECEC9B414}" type="slidenum">
              <a:rPr lang="en-AU" altLang="de-DE"/>
              <a:pPr/>
              <a:t>‹#›</a:t>
            </a:fld>
            <a:endParaRPr lang="en-AU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AU"/>
              <a:t>Notes header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212E1240-6193-499D-8A14-2FF367ABDEB2}" type="datetimeFigureOut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AU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  <a:endParaRPr lang="en-AU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AU"/>
              <a:t>Notes footer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anose="020F0502020204030204" pitchFamily="34" charset="0"/>
              </a:defRPr>
            </a:lvl1pPr>
          </a:lstStyle>
          <a:p>
            <a:fld id="{66F03F24-C922-4209-ABE7-11F6FD68B685}" type="slidenum">
              <a:rPr lang="en-AU" altLang="de-DE"/>
              <a:pPr/>
              <a:t>‹#›</a:t>
            </a:fld>
            <a:endParaRPr lang="en-AU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09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AU" altLang="de-DE"/>
          </a:p>
        </p:txBody>
      </p:sp>
      <p:sp>
        <p:nvSpPr>
          <p:cNvPr id="410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fld id="{8538F354-B073-4147-BB64-4DE523300FF4}" type="slidenum">
              <a:rPr lang="en-AU" altLang="de-DE"/>
              <a:pPr/>
              <a:t>1</a:t>
            </a:fld>
            <a:endParaRPr lang="en-AU" altLang="de-DE"/>
          </a:p>
        </p:txBody>
      </p:sp>
      <p:sp>
        <p:nvSpPr>
          <p:cNvPr id="4101" name="Footer Placeholder 4"/>
          <p:cNvSpPr>
            <a:spLocks noGrp="1"/>
          </p:cNvSpPr>
          <p:nvPr>
            <p:ph type="ftr" sz="quarter" idx="4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n-AU" altLang="de-DE"/>
              <a:t>Notes footer</a:t>
            </a:r>
          </a:p>
        </p:txBody>
      </p:sp>
      <p:sp>
        <p:nvSpPr>
          <p:cNvPr id="4102" name="Header Placeholder 5"/>
          <p:cNvSpPr>
            <a:spLocks noGrp="1"/>
          </p:cNvSpPr>
          <p:nvPr>
            <p:ph type="hdr" sz="quarter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n-AU" altLang="de-DE"/>
              <a:t>Notes header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F6C54E-B063-45B1-8A9B-9DD8C1E82399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901DD2-48B8-4312-B8F6-04FC1CBAEFF7}" type="slidenum">
              <a:rPr lang="en-AU" altLang="de-DE"/>
              <a:pPr/>
              <a:t>‹#›</a:t>
            </a:fld>
            <a:endParaRPr lang="en-AU" altLang="de-DE"/>
          </a:p>
        </p:txBody>
      </p:sp>
    </p:spTree>
    <p:extLst>
      <p:ext uri="{BB962C8B-B14F-4D97-AF65-F5344CB8AC3E}">
        <p14:creationId xmlns:p14="http://schemas.microsoft.com/office/powerpoint/2010/main" val="40305917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FD0B45-A937-4C8C-BA94-F9666739929C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9A1DBB-1471-468F-BB44-B04E18C7C7C9}" type="slidenum">
              <a:rPr lang="en-AU" altLang="de-DE"/>
              <a:pPr/>
              <a:t>‹#›</a:t>
            </a:fld>
            <a:endParaRPr lang="en-AU" altLang="de-DE"/>
          </a:p>
        </p:txBody>
      </p:sp>
    </p:spTree>
    <p:extLst>
      <p:ext uri="{BB962C8B-B14F-4D97-AF65-F5344CB8AC3E}">
        <p14:creationId xmlns:p14="http://schemas.microsoft.com/office/powerpoint/2010/main" val="37604943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A24D0-2C42-4904-8190-F99CA7D9ED07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B2A8A3-99B0-4037-8445-99891A9CBA5D}" type="slidenum">
              <a:rPr lang="en-AU" altLang="de-DE"/>
              <a:pPr/>
              <a:t>‹#›</a:t>
            </a:fld>
            <a:endParaRPr lang="en-AU" altLang="de-DE"/>
          </a:p>
        </p:txBody>
      </p:sp>
    </p:spTree>
    <p:extLst>
      <p:ext uri="{BB962C8B-B14F-4D97-AF65-F5344CB8AC3E}">
        <p14:creationId xmlns:p14="http://schemas.microsoft.com/office/powerpoint/2010/main" val="17425515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487C2D-3799-4E04-989A-1098EE41DC14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F8FA97-0AED-46CF-9BB8-8F5A137D7C48}" type="slidenum">
              <a:rPr lang="en-AU" altLang="de-DE"/>
              <a:pPr/>
              <a:t>‹#›</a:t>
            </a:fld>
            <a:endParaRPr lang="en-AU" altLang="de-DE"/>
          </a:p>
        </p:txBody>
      </p:sp>
    </p:spTree>
    <p:extLst>
      <p:ext uri="{BB962C8B-B14F-4D97-AF65-F5344CB8AC3E}">
        <p14:creationId xmlns:p14="http://schemas.microsoft.com/office/powerpoint/2010/main" val="1038671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92CEA6-93F4-4F9B-894C-A0423B07B293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DBBA62-2A38-4289-931A-2270070D7092}" type="slidenum">
              <a:rPr lang="en-AU" altLang="de-DE"/>
              <a:pPr/>
              <a:t>‹#›</a:t>
            </a:fld>
            <a:endParaRPr lang="en-AU" altLang="de-DE"/>
          </a:p>
        </p:txBody>
      </p:sp>
    </p:spTree>
    <p:extLst>
      <p:ext uri="{BB962C8B-B14F-4D97-AF65-F5344CB8AC3E}">
        <p14:creationId xmlns:p14="http://schemas.microsoft.com/office/powerpoint/2010/main" val="21339250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63803-B9F9-48A2-B281-7A4A6E881450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1C1076-453B-4F2A-91A2-875D341520A1}" type="slidenum">
              <a:rPr lang="en-AU" altLang="de-DE"/>
              <a:pPr/>
              <a:t>‹#›</a:t>
            </a:fld>
            <a:endParaRPr lang="en-AU" altLang="de-DE"/>
          </a:p>
        </p:txBody>
      </p:sp>
    </p:spTree>
    <p:extLst>
      <p:ext uri="{BB962C8B-B14F-4D97-AF65-F5344CB8AC3E}">
        <p14:creationId xmlns:p14="http://schemas.microsoft.com/office/powerpoint/2010/main" val="22799952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6444C1-116E-4815-9508-AB3682F1D429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1C8C29-2F02-4BFF-8A18-2E88F7027C51}" type="slidenum">
              <a:rPr lang="en-AU" altLang="de-DE"/>
              <a:pPr/>
              <a:t>‹#›</a:t>
            </a:fld>
            <a:endParaRPr lang="en-AU" altLang="de-DE"/>
          </a:p>
        </p:txBody>
      </p:sp>
    </p:spTree>
    <p:extLst>
      <p:ext uri="{BB962C8B-B14F-4D97-AF65-F5344CB8AC3E}">
        <p14:creationId xmlns:p14="http://schemas.microsoft.com/office/powerpoint/2010/main" val="1238309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FDF55C-CD05-4950-BA1E-CC3DF36FB8DE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228E5F5-7C2A-41C6-8E2B-65B52AC319B7}" type="slidenum">
              <a:rPr lang="en-AU" altLang="de-DE"/>
              <a:pPr/>
              <a:t>‹#›</a:t>
            </a:fld>
            <a:endParaRPr lang="en-AU" altLang="de-DE"/>
          </a:p>
        </p:txBody>
      </p:sp>
    </p:spTree>
    <p:extLst>
      <p:ext uri="{BB962C8B-B14F-4D97-AF65-F5344CB8AC3E}">
        <p14:creationId xmlns:p14="http://schemas.microsoft.com/office/powerpoint/2010/main" val="11938863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B0A98E-5CA0-45D7-B5B8-71523CB88FC0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C2515D6-2EAB-4AE3-8151-AAE612E3B9A2}" type="slidenum">
              <a:rPr lang="en-AU" altLang="de-DE"/>
              <a:pPr/>
              <a:t>‹#›</a:t>
            </a:fld>
            <a:endParaRPr lang="en-AU" altLang="de-DE"/>
          </a:p>
        </p:txBody>
      </p:sp>
    </p:spTree>
    <p:extLst>
      <p:ext uri="{BB962C8B-B14F-4D97-AF65-F5344CB8AC3E}">
        <p14:creationId xmlns:p14="http://schemas.microsoft.com/office/powerpoint/2010/main" val="27954313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25E65A-E00F-43F0-9A0F-59892E85688C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F65FDF7-5363-4DF4-B6BF-7BDEFF22E8C0}" type="slidenum">
              <a:rPr lang="en-AU" altLang="de-DE"/>
              <a:pPr/>
              <a:t>‹#›</a:t>
            </a:fld>
            <a:endParaRPr lang="en-AU" altLang="de-DE"/>
          </a:p>
        </p:txBody>
      </p:sp>
    </p:spTree>
    <p:extLst>
      <p:ext uri="{BB962C8B-B14F-4D97-AF65-F5344CB8AC3E}">
        <p14:creationId xmlns:p14="http://schemas.microsoft.com/office/powerpoint/2010/main" val="5272610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AU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F21AAB-3533-45DC-9002-4DE7064924CB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5EB60E-4310-4BEF-82AF-9486C30420EA}" type="slidenum">
              <a:rPr lang="en-AU" altLang="de-DE"/>
              <a:pPr/>
              <a:t>‹#›</a:t>
            </a:fld>
            <a:endParaRPr lang="en-AU" altLang="de-DE"/>
          </a:p>
        </p:txBody>
      </p:sp>
    </p:spTree>
    <p:extLst>
      <p:ext uri="{BB962C8B-B14F-4D97-AF65-F5344CB8AC3E}">
        <p14:creationId xmlns:p14="http://schemas.microsoft.com/office/powerpoint/2010/main" val="34342315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de-DE"/>
              <a:t>Click to edit Master title style</a:t>
            </a:r>
            <a:endParaRPr lang="en-AU" altLang="de-DE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de-DE"/>
              <a:t>Click to edit Master text styles</a:t>
            </a:r>
          </a:p>
          <a:p>
            <a:pPr lvl="1"/>
            <a:r>
              <a:rPr lang="en-US" altLang="de-DE"/>
              <a:t>Second level</a:t>
            </a:r>
          </a:p>
          <a:p>
            <a:pPr lvl="2"/>
            <a:r>
              <a:rPr lang="en-US" altLang="de-DE"/>
              <a:t>Third level</a:t>
            </a:r>
          </a:p>
          <a:p>
            <a:pPr lvl="3"/>
            <a:r>
              <a:rPr lang="en-US" altLang="de-DE"/>
              <a:t>Fourth level</a:t>
            </a:r>
          </a:p>
          <a:p>
            <a:pPr lvl="4"/>
            <a:r>
              <a:rPr lang="en-US" altLang="de-DE"/>
              <a:t>Fifth level</a:t>
            </a:r>
            <a:endParaRPr lang="en-AU" alt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F1C1056A-0AD8-48CB-AF8B-CDDF01A52B94}" type="datetime1">
              <a:rPr lang="en-US"/>
              <a:pPr>
                <a:defRPr/>
              </a:pPr>
              <a:t>5/13/2016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AU"/>
              <a:t>Slide footer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  <a:latin typeface="Calibri" panose="020F0502020204030204" pitchFamily="34" charset="0"/>
              </a:defRPr>
            </a:lvl1pPr>
          </a:lstStyle>
          <a:p>
            <a:fld id="{550BF7DC-557D-43D1-9842-CBEBF6DC2244}" type="slidenum">
              <a:rPr lang="en-AU" altLang="de-DE"/>
              <a:pPr/>
              <a:t>‹#›</a:t>
            </a:fld>
            <a:endParaRPr lang="en-AU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de-DE"/>
              <a:t>Test file</a:t>
            </a:r>
            <a:endParaRPr lang="en-AU" altLang="de-D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00063" y="3886200"/>
            <a:ext cx="8215312" cy="1752600"/>
          </a:xfrm>
        </p:spPr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/>
              <a:t>Has some text in the headers and footers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AU"/>
              <a:t>Slide footer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</Words>
  <Application>Microsoft Office PowerPoint</Application>
  <PresentationFormat>On-screen Show (4:3)</PresentationFormat>
  <Paragraphs>6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Calibri</vt:lpstr>
      <vt:lpstr>Arial</vt:lpstr>
      <vt:lpstr>Office Theme</vt:lpstr>
      <vt:lpstr>Test file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 file</dc:title>
  <dc:creator>Windows User</dc:creator>
  <cp:lastModifiedBy>Andreas Beeker</cp:lastModifiedBy>
  <cp:revision>1</cp:revision>
  <dcterms:created xsi:type="dcterms:W3CDTF">2010-05-04T04:11:17Z</dcterms:created>
  <dcterms:modified xsi:type="dcterms:W3CDTF">2016-05-13T21:53:32Z</dcterms:modified>
</cp:coreProperties>
</file>

<file path=docProps/thumbnail.jpeg>
</file>